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8"/>
  </p:notesMasterIdLst>
  <p:sldIdLst>
    <p:sldId id="258" r:id="rId2"/>
    <p:sldId id="259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D9041-127A-47E1-B568-33CF75267581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6C36-E8AD-4425-9EBB-816BE7FFB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5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8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5F3DE-E950-5D52-5A0D-FCCF2BF4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F1ABF9-D12E-1573-849D-AB30F1E4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D85F5-776F-2569-6179-28A92839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3B8A7-3BB7-691F-DC90-39C42CA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6C56-89B4-FDF9-B6E8-3AA3C9BF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1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96420-D23E-EDF8-5450-50E3B347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6D0FE-E765-E7A2-FBD2-F26442C52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73C4F-4053-0375-418E-C298DC5E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4C9036-78F5-3880-8ABC-503C37C2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58F6D4-3808-8568-503D-F6657028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6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A59C48-42A6-CF72-FA4C-B878B5CF9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896DF-BFB6-54C9-0A24-798C39E8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65693-0D54-01C2-6010-991EC3A1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BC6C8-BE34-4E61-1F5C-7E9865C6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331B-0E39-9CEA-3A6A-F95D12D4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0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50CD3-8355-9AE9-A80E-BE93BC1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22EB1-76C2-1F7C-5162-D90DF8B3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F2639-BE00-C38E-81EC-950471BC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ECF70-804B-9BDD-D5B7-F30DFBC1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E1D03-E7AA-F5C1-A749-0E185624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93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FF889-2B6C-0C86-97B5-45584002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895668-5997-E8FF-1E53-3730C7F2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89852-4634-4CB6-8572-9CA9E084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8E386-3FA0-BA79-5493-C556B720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D2475-05AE-40DD-94BB-7A828BB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2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65745-4F41-7F2F-851F-F457CAC3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5AF0F-87CA-107E-EA28-A3DFD76E3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A89961-EE02-4A19-0FFE-E44EEDB07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5FFD71-C3C2-9BA6-210C-AF209468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BC060-60DB-7534-2C08-452F2D05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ABEE1-3290-C251-C198-4500C29E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10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D2794-3924-B96A-8F42-37CCB60E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2BAE8-CD46-2BB3-129C-D85391FC2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46139-A40D-F22B-77E5-33EE1ACD9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7E515F-6D1A-6911-3883-F2405AEA2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B0987-6E63-857E-6A53-320869746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6BB87-B676-489E-7DFF-8A7E7B10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19B5C3-551E-FB2C-71E2-1E228C8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B9898-7A85-E4F8-3706-34556BA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0F5FF-5957-2CE6-7CCE-190BCB3B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5ABBAC-07E3-C8B1-265C-2C68F7FD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1675B7-AA53-FBA1-14E3-A598407D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68356D-E905-30EE-A5B9-9560D462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89D62D-2901-1335-4AE9-A1401724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68F770-B42F-FE7E-E387-ED24C4C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68059-E844-6881-29E5-465267BF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8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4DDCB-970C-66B3-DCBC-4667DF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10571-0C7E-BDD1-3BC7-FE423563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643991-8886-95D5-DB88-D02573E9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BCB30B-4CF7-C4D7-7657-90DC4FED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430C4-5D63-BFCA-55EA-049F2E32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EC207-D54D-613F-A025-F80C09E2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9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F731-DF33-03A4-B95C-EFE917C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96C453-927A-C517-2058-619F785A1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3517F5-4B98-DE52-E7E5-C76E4238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084D2-BBC4-E66D-C944-A02C589C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1D9D75-BF5E-CEC1-E916-1A231EDB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CDDD6-FFF5-AD95-6CA9-FFA455B4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74D38-C59F-B6BD-6413-FF520B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84356D-78C0-3A2A-B82A-CCE38636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37D4F-B483-1CAC-7BCE-9E3FEAD77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EF44-E252-F6C3-FB22-F7B19F86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99EAA-0F12-947A-28FC-0F9AB8E0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46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B0C94-16BE-A783-2BD0-604EFB555F02}"/>
              </a:ext>
            </a:extLst>
          </p:cNvPr>
          <p:cNvSpPr txBox="1"/>
          <p:nvPr/>
        </p:nvSpPr>
        <p:spPr>
          <a:xfrm>
            <a:off x="1824037" y="1030084"/>
            <a:ext cx="85439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Индивидуальный проект 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Мобильное приложение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«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Movie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Tracker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»</a:t>
            </a:r>
            <a:endParaRPr lang="ru-RU" sz="54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9B599-5D26-B81D-5AA0-41E8290ED534}"/>
              </a:ext>
            </a:extLst>
          </p:cNvPr>
          <p:cNvSpPr txBox="1"/>
          <p:nvPr/>
        </p:nvSpPr>
        <p:spPr>
          <a:xfrm>
            <a:off x="3717203" y="4394799"/>
            <a:ext cx="47575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590">
              <a:lnSpc>
                <a:spcPct val="150000"/>
              </a:lnSpc>
            </a:pPr>
            <a:r>
              <a:rPr lang="ru-RU" sz="2400" dirty="0">
                <a:ea typeface="Times New Roman" panose="02020603050405020304" pitchFamily="18" charset="0"/>
              </a:rPr>
              <a:t>Выполнил студент группы КЭ-403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С.Р. Мухаметдинов</a:t>
            </a:r>
          </a:p>
        </p:txBody>
      </p:sp>
    </p:spTree>
    <p:extLst>
      <p:ext uri="{BB962C8B-B14F-4D97-AF65-F5344CB8AC3E}">
        <p14:creationId xmlns:p14="http://schemas.microsoft.com/office/powerpoint/2010/main" val="36958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7B069-0387-EC19-35ED-A69354903743}"/>
              </a:ext>
            </a:extLst>
          </p:cNvPr>
          <p:cNvSpPr txBox="1"/>
          <p:nvPr/>
        </p:nvSpPr>
        <p:spPr>
          <a:xfrm>
            <a:off x="0" y="4582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738A9-DE52-6DC6-BF9A-135142E4662F}"/>
              </a:ext>
            </a:extLst>
          </p:cNvPr>
          <p:cNvSpPr txBox="1"/>
          <p:nvPr/>
        </p:nvSpPr>
        <p:spPr>
          <a:xfrm>
            <a:off x="699154" y="1649252"/>
            <a:ext cx="10793692" cy="118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Цель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b="1" dirty="0">
              <a:ea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3200" dirty="0">
                <a:effectLst/>
                <a:ea typeface="Times New Roman" panose="02020603050405020304" pitchFamily="18" charset="0"/>
              </a:rPr>
              <a:t>Разраб</a:t>
            </a:r>
            <a:r>
              <a:rPr lang="ru-RU" sz="3200" dirty="0">
                <a:ea typeface="Times New Roman" panose="02020603050405020304" pitchFamily="18" charset="0"/>
              </a:rPr>
              <a:t>отка мобильного</a:t>
            </a:r>
            <a:r>
              <a:rPr lang="ru-RU" sz="3200" b="1" dirty="0"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ea typeface="Times New Roman" panose="02020603050405020304" pitchFamily="18" charset="0"/>
              </a:rPr>
              <a:t>приложения для учета фильмов.</a:t>
            </a:r>
            <a:endParaRPr lang="ru-RU" sz="3200" dirty="0">
              <a:effectLst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5FA0-EBD0-50B3-86E5-512DED2173C1}"/>
              </a:ext>
            </a:extLst>
          </p:cNvPr>
          <p:cNvSpPr txBox="1"/>
          <p:nvPr/>
        </p:nvSpPr>
        <p:spPr>
          <a:xfrm>
            <a:off x="699154" y="2971113"/>
            <a:ext cx="10793692" cy="28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Задачи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Определить функциональные требования.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пользовательский интерфейс.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приложение.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приложение.</a:t>
            </a:r>
            <a:endParaRPr lang="ru-RU" sz="3200" dirty="0">
              <a:ea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E4F5F5-6233-CB47-27B3-39B76D0D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476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8C812-DC8F-4F47-58D8-9F9DA45BC02D}"/>
              </a:ext>
            </a:extLst>
          </p:cNvPr>
          <p:cNvSpPr txBox="1"/>
          <p:nvPr/>
        </p:nvSpPr>
        <p:spPr>
          <a:xfrm>
            <a:off x="0" y="2480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286B-9C06-9C3A-FCAA-B868868AFB07}"/>
              </a:ext>
            </a:extLst>
          </p:cNvPr>
          <p:cNvSpPr txBox="1"/>
          <p:nvPr/>
        </p:nvSpPr>
        <p:spPr>
          <a:xfrm>
            <a:off x="835843" y="1212627"/>
            <a:ext cx="10520313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добавлять фильмы в список с указанием названия, года выпуска, описания, жанров, статуса, оценки и комментария.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просматривать записи.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фильтровать записи по статусу, рейтингу, году,  жанрам, и искать фильмы по названию.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просматривать статистику, включающую количество фильмов, среднюю оценку, распределение фильмов по статусам, годам.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импорта и экспорта данных.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смены темы.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AA96FEF2-A189-3401-D3A4-7A5CC101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0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93F7B-6138-8B0A-7474-652CEDB70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1603"/>
          </a:xfrm>
        </p:spPr>
        <p:txBody>
          <a:bodyPr>
            <a:normAutofit/>
          </a:bodyPr>
          <a:lstStyle/>
          <a:p>
            <a:r>
              <a:rPr lang="ru-RU" sz="4400" b="1" dirty="0"/>
              <a:t>Классы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D8931-E5CB-AE74-230F-5628B58B8B26}"/>
              </a:ext>
            </a:extLst>
          </p:cNvPr>
          <p:cNvSpPr txBox="1"/>
          <p:nvPr/>
        </p:nvSpPr>
        <p:spPr>
          <a:xfrm>
            <a:off x="835843" y="929823"/>
            <a:ext cx="10520313" cy="553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MainActivity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основная активность приложения.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MoviesFragment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фрагмент для работы с записями фильмов.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Settings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Fragmnet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фрагмент настроек приложения.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StatisticsFragment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 фрагмент статистики по фильмам.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MoviesViewModel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связи моделей и представлений.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MoviesAdapter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адаптер для работы со списком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для работы с таблицей жанров базы данных.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модель для работы с таблицей фильмов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GenreJoin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таблицы для связи жанров и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MovieFilter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реализации фильтрации списка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AppDatabase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работы с базой данных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Room.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DatabaseExporter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экспорта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DatabaseImporter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класс для импорта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388E5EDD-DE70-1FFC-B4B6-978CC58E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8421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Презентация">
            <a:hlinkClick r:id="" action="ppaction://media"/>
            <a:extLst>
              <a:ext uri="{FF2B5EF4-FFF2-40B4-BE49-F238E27FC236}">
                <a16:creationId xmlns:a16="http://schemas.microsoft.com/office/drawing/2014/main" id="{1F0BC48D-668D-3F30-9DB0-698D68536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015" y="317977"/>
            <a:ext cx="2824405" cy="62220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180DB9-6C1B-B90D-881E-772510DCC889}"/>
              </a:ext>
            </a:extLst>
          </p:cNvPr>
          <p:cNvGrpSpPr/>
          <p:nvPr/>
        </p:nvGrpSpPr>
        <p:grpSpPr>
          <a:xfrm>
            <a:off x="1138001" y="1351400"/>
            <a:ext cx="4772820" cy="5317446"/>
            <a:chOff x="813621" y="1436010"/>
            <a:chExt cx="4772820" cy="531744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09FE5AF-73A6-6F1C-0E29-514E1A10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44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295CCB8-AD7C-90D5-E297-8CDD2EE0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2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309E5-240A-6840-0EAC-D69FE42E3992}"/>
                </a:ext>
              </a:extLst>
            </p:cNvPr>
            <p:cNvSpPr txBox="1"/>
            <p:nvPr/>
          </p:nvSpPr>
          <p:spPr>
            <a:xfrm>
              <a:off x="1133191" y="6353346"/>
              <a:ext cx="1547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Темная тема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CAFCC-D9BF-53CD-5121-535D563072B4}"/>
                </a:ext>
              </a:extLst>
            </p:cNvPr>
            <p:cNvSpPr txBox="1"/>
            <p:nvPr/>
          </p:nvSpPr>
          <p:spPr>
            <a:xfrm>
              <a:off x="3684674" y="6353346"/>
              <a:ext cx="16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Светлая тема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3067-7A2E-EC9B-7299-72971E94D6AF}"/>
              </a:ext>
            </a:extLst>
          </p:cNvPr>
          <p:cNvSpPr txBox="1"/>
          <p:nvPr/>
        </p:nvSpPr>
        <p:spPr>
          <a:xfrm>
            <a:off x="197963" y="261879"/>
            <a:ext cx="719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Демонстрация работы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DD42F3B5-F91E-BE41-263D-3CDCF5B8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BA3E0-9592-4F3E-5711-9F08D25ED0C4}"/>
              </a:ext>
            </a:extLst>
          </p:cNvPr>
          <p:cNvSpPr txBox="1"/>
          <p:nvPr/>
        </p:nvSpPr>
        <p:spPr>
          <a:xfrm>
            <a:off x="0" y="3953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D3699B-A440-51CA-48C6-95F95538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9"/>
            <a:ext cx="10515600" cy="380217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ru-RU" sz="3200" dirty="0"/>
              <a:t>Было создано приложение «Movie Tracker», которое позволяет пользователю удобно записывать фильмы, фильтровать записи, делать поиск и просматривать статистику.</a:t>
            </a:r>
          </a:p>
          <a:p>
            <a:pPr>
              <a:lnSpc>
                <a:spcPct val="114000"/>
              </a:lnSpc>
            </a:pPr>
            <a:r>
              <a:rPr lang="ru-RU" sz="3200" dirty="0"/>
              <a:t>Возможность развития: добавление рекомендаций по фильмам, интеграция с внешними источниками для получения информации о фильмах.</a:t>
            </a:r>
          </a:p>
          <a:p>
            <a:pPr marL="0" indent="0">
              <a:lnSpc>
                <a:spcPct val="114000"/>
              </a:lnSpc>
              <a:buNone/>
            </a:pPr>
            <a:endParaRPr lang="ru-RU" sz="3200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3DA6C7DD-CFD0-0C45-3107-C0CCB11B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19415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316</Words>
  <Application>Microsoft Office PowerPoint</Application>
  <PresentationFormat>Широкоэкранный</PresentationFormat>
  <Paragraphs>47</Paragraphs>
  <Slides>6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Классы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-</dc:creator>
  <cp:lastModifiedBy>-</cp:lastModifiedBy>
  <cp:revision>9</cp:revision>
  <dcterms:created xsi:type="dcterms:W3CDTF">2024-12-27T12:45:56Z</dcterms:created>
  <dcterms:modified xsi:type="dcterms:W3CDTF">2024-12-28T06:29:00Z</dcterms:modified>
</cp:coreProperties>
</file>